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57" r:id="rId6"/>
    <p:sldId id="287" r:id="rId7"/>
    <p:sldId id="286" r:id="rId8"/>
    <p:sldId id="258" r:id="rId9"/>
    <p:sldId id="285" r:id="rId10"/>
    <p:sldId id="288" r:id="rId11"/>
    <p:sldId id="279" r:id="rId12"/>
    <p:sldId id="280" r:id="rId13"/>
    <p:sldId id="281" r:id="rId14"/>
    <p:sldId id="283" r:id="rId15"/>
    <p:sldId id="284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77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2" autoAdjust="0"/>
  </p:normalViewPr>
  <p:slideViewPr>
    <p:cSldViewPr snapToGrid="0">
      <p:cViewPr varScale="1">
        <p:scale>
          <a:sx n="105" d="100"/>
          <a:sy n="105" d="100"/>
        </p:scale>
        <p:origin x="40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Frisby" userId="d2c69b5c32ec1ff9" providerId="LiveId" clId="{F25103FE-955F-4CAE-B975-7A618F1B1278}"/>
    <pc:docChg chg="undo custSel addSld delSld modSld sldOrd">
      <pc:chgData name="Cristina Frisby" userId="d2c69b5c32ec1ff9" providerId="LiveId" clId="{F25103FE-955F-4CAE-B975-7A618F1B1278}" dt="2024-05-31T03:07:14.004" v="4928" actId="20577"/>
      <pc:docMkLst>
        <pc:docMk/>
      </pc:docMkLst>
      <pc:sldChg chg="modSp mod">
        <pc:chgData name="Cristina Frisby" userId="d2c69b5c32ec1ff9" providerId="LiveId" clId="{F25103FE-955F-4CAE-B975-7A618F1B1278}" dt="2024-05-31T02:40:57.364" v="3515" actId="20577"/>
        <pc:sldMkLst>
          <pc:docMk/>
          <pc:sldMk cId="2184235863" sldId="257"/>
        </pc:sldMkLst>
        <pc:spChg chg="mod">
          <ac:chgData name="Cristina Frisby" userId="d2c69b5c32ec1ff9" providerId="LiveId" clId="{F25103FE-955F-4CAE-B975-7A618F1B1278}" dt="2024-05-31T00:55:55.631" v="866" actId="14100"/>
          <ac:spMkLst>
            <pc:docMk/>
            <pc:sldMk cId="2184235863" sldId="257"/>
            <ac:spMk id="10" creationId="{B2981E3D-54C8-4A85-9DAB-CE41C50EA30D}"/>
          </ac:spMkLst>
        </pc:spChg>
        <pc:spChg chg="mod">
          <ac:chgData name="Cristina Frisby" userId="d2c69b5c32ec1ff9" providerId="LiveId" clId="{F25103FE-955F-4CAE-B975-7A618F1B1278}" dt="2024-05-27T00:25:09.043" v="32" actId="14100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Cristina Frisby" userId="d2c69b5c32ec1ff9" providerId="LiveId" clId="{F25103FE-955F-4CAE-B975-7A618F1B1278}" dt="2024-05-31T02:40:57.364" v="3515" actId="20577"/>
          <ac:spMkLst>
            <pc:docMk/>
            <pc:sldMk cId="2184235863" sldId="257"/>
            <ac:spMk id="59" creationId="{FDAF9C5E-FFD5-49FC-9788-18CE8F0958C1}"/>
          </ac:spMkLst>
        </pc:spChg>
        <pc:picChg chg="mod">
          <ac:chgData name="Cristina Frisby" userId="d2c69b5c32ec1ff9" providerId="LiveId" clId="{F25103FE-955F-4CAE-B975-7A618F1B1278}" dt="2024-05-27T00:24:54.767" v="7" actId="14826"/>
          <ac:picMkLst>
            <pc:docMk/>
            <pc:sldMk cId="2184235863" sldId="257"/>
            <ac:picMk id="116" creationId="{2F0ECB9B-426D-40BC-918A-2C82968A05C8}"/>
          </ac:picMkLst>
        </pc:picChg>
      </pc:sldChg>
      <pc:sldChg chg="addSp delSp modSp mod ord">
        <pc:chgData name="Cristina Frisby" userId="d2c69b5c32ec1ff9" providerId="LiveId" clId="{F25103FE-955F-4CAE-B975-7A618F1B1278}" dt="2024-05-31T03:00:52.367" v="4478" actId="1076"/>
        <pc:sldMkLst>
          <pc:docMk/>
          <pc:sldMk cId="3109501799" sldId="258"/>
        </pc:sldMkLst>
        <pc:spChg chg="add del mod">
          <ac:chgData name="Cristina Frisby" userId="d2c69b5c32ec1ff9" providerId="LiveId" clId="{F25103FE-955F-4CAE-B975-7A618F1B1278}" dt="2024-05-27T00:28:04.159" v="401" actId="478"/>
          <ac:spMkLst>
            <pc:docMk/>
            <pc:sldMk cId="3109501799" sldId="258"/>
            <ac:spMk id="3" creationId="{C1701C31-37E1-B71E-394D-5D356EBE6D1D}"/>
          </ac:spMkLst>
        </pc:spChg>
        <pc:spChg chg="add del mod">
          <ac:chgData name="Cristina Frisby" userId="d2c69b5c32ec1ff9" providerId="LiveId" clId="{F25103FE-955F-4CAE-B975-7A618F1B1278}" dt="2024-05-27T00:28:14.173" v="405" actId="478"/>
          <ac:spMkLst>
            <pc:docMk/>
            <pc:sldMk cId="3109501799" sldId="258"/>
            <ac:spMk id="5" creationId="{36BAD2F0-E13B-78DA-D39F-09442B8A5CE0}"/>
          </ac:spMkLst>
        </pc:spChg>
        <pc:spChg chg="add del mod">
          <ac:chgData name="Cristina Frisby" userId="d2c69b5c32ec1ff9" providerId="LiveId" clId="{F25103FE-955F-4CAE-B975-7A618F1B1278}" dt="2024-05-27T00:28:13.093" v="404" actId="478"/>
          <ac:spMkLst>
            <pc:docMk/>
            <pc:sldMk cId="3109501799" sldId="258"/>
            <ac:spMk id="9" creationId="{63B5A096-BCD9-E74F-EB71-C81734387B06}"/>
          </ac:spMkLst>
        </pc:spChg>
        <pc:spChg chg="add del mod">
          <ac:chgData name="Cristina Frisby" userId="d2c69b5c32ec1ff9" providerId="LiveId" clId="{F25103FE-955F-4CAE-B975-7A618F1B1278}" dt="2024-05-27T00:28:16.840" v="407" actId="478"/>
          <ac:spMkLst>
            <pc:docMk/>
            <pc:sldMk cId="3109501799" sldId="258"/>
            <ac:spMk id="11" creationId="{A6FE05D8-CF7B-F54A-9851-28E7770D422D}"/>
          </ac:spMkLst>
        </pc:spChg>
        <pc:spChg chg="del mod">
          <ac:chgData name="Cristina Frisby" userId="d2c69b5c32ec1ff9" providerId="LiveId" clId="{F25103FE-955F-4CAE-B975-7A618F1B1278}" dt="2024-05-27T00:28:03.139" v="400" actId="478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Cristina Frisby" userId="d2c69b5c32ec1ff9" providerId="LiveId" clId="{F25103FE-955F-4CAE-B975-7A618F1B1278}" dt="2024-05-27T00:28:02.260" v="399" actId="478"/>
          <ac:spMkLst>
            <pc:docMk/>
            <pc:sldMk cId="3109501799" sldId="258"/>
            <ac:spMk id="14" creationId="{D656B4F7-80AA-4955-8984-D9DA3B536EBF}"/>
          </ac:spMkLst>
        </pc:spChg>
        <pc:spChg chg="add del mod">
          <ac:chgData name="Cristina Frisby" userId="d2c69b5c32ec1ff9" providerId="LiveId" clId="{F25103FE-955F-4CAE-B975-7A618F1B1278}" dt="2024-05-27T00:28:23.258" v="409" actId="478"/>
          <ac:spMkLst>
            <pc:docMk/>
            <pc:sldMk cId="3109501799" sldId="258"/>
            <ac:spMk id="15" creationId="{9AF5B57C-26BD-3BC9-107F-2A4C427B6F14}"/>
          </ac:spMkLst>
        </pc:spChg>
        <pc:spChg chg="mod">
          <ac:chgData name="Cristina Frisby" userId="d2c69b5c32ec1ff9" providerId="LiveId" clId="{F25103FE-955F-4CAE-B975-7A618F1B1278}" dt="2024-05-31T03:00:52.367" v="4478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Cristina Frisby" userId="d2c69b5c32ec1ff9" providerId="LiveId" clId="{F25103FE-955F-4CAE-B975-7A618F1B1278}" dt="2024-05-31T02:40:01.587" v="3443" actId="20577"/>
          <ac:spMkLst>
            <pc:docMk/>
            <pc:sldMk cId="3109501799" sldId="258"/>
            <ac:spMk id="42" creationId="{933753EF-34D5-413D-B330-9D63C1E264BB}"/>
          </ac:spMkLst>
        </pc:spChg>
        <pc:spChg chg="del">
          <ac:chgData name="Cristina Frisby" userId="d2c69b5c32ec1ff9" providerId="LiveId" clId="{F25103FE-955F-4CAE-B975-7A618F1B1278}" dt="2024-05-27T00:28:15.449" v="406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Cristina Frisby" userId="d2c69b5c32ec1ff9" providerId="LiveId" clId="{F25103FE-955F-4CAE-B975-7A618F1B1278}" dt="2024-05-27T00:28:07.423" v="403" actId="478"/>
          <ac:spMkLst>
            <pc:docMk/>
            <pc:sldMk cId="3109501799" sldId="258"/>
            <ac:spMk id="45" creationId="{23B5DB8F-544D-4B8A-98F5-10157CB5781F}"/>
          </ac:spMkLst>
        </pc:spChg>
        <pc:spChg chg="mod">
          <ac:chgData name="Cristina Frisby" userId="d2c69b5c32ec1ff9" providerId="LiveId" clId="{F25103FE-955F-4CAE-B975-7A618F1B1278}" dt="2024-05-31T02:40:14.702" v="3451" actId="20577"/>
          <ac:spMkLst>
            <pc:docMk/>
            <pc:sldMk cId="3109501799" sldId="258"/>
            <ac:spMk id="46" creationId="{3DE22AEE-5FE7-411E-BE12-05628BC028BA}"/>
          </ac:spMkLst>
        </pc:spChg>
        <pc:spChg chg="del">
          <ac:chgData name="Cristina Frisby" userId="d2c69b5c32ec1ff9" providerId="LiveId" clId="{F25103FE-955F-4CAE-B975-7A618F1B1278}" dt="2024-05-27T00:28:19.347" v="408" actId="478"/>
          <ac:spMkLst>
            <pc:docMk/>
            <pc:sldMk cId="3109501799" sldId="258"/>
            <ac:spMk id="58" creationId="{82CC08AE-1854-427C-A409-844DADA8D46C}"/>
          </ac:spMkLst>
        </pc:spChg>
        <pc:spChg chg="del">
          <ac:chgData name="Cristina Frisby" userId="d2c69b5c32ec1ff9" providerId="LiveId" clId="{F25103FE-955F-4CAE-B975-7A618F1B1278}" dt="2024-05-27T00:28:06.027" v="402" actId="478"/>
          <ac:spMkLst>
            <pc:docMk/>
            <pc:sldMk cId="3109501799" sldId="258"/>
            <ac:spMk id="71" creationId="{6DC1492D-B4FC-4834-8463-9F39FDB78181}"/>
          </ac:spMkLst>
        </pc:spChg>
      </pc:sldChg>
      <pc:sldChg chg="addSp modSp mod">
        <pc:chgData name="Cristina Frisby" userId="d2c69b5c32ec1ff9" providerId="LiveId" clId="{F25103FE-955F-4CAE-B975-7A618F1B1278}" dt="2024-05-31T02:59:16.037" v="4458" actId="1076"/>
        <pc:sldMkLst>
          <pc:docMk/>
          <pc:sldMk cId="3716496139" sldId="262"/>
        </pc:sldMkLst>
        <pc:spChg chg="mod">
          <ac:chgData name="Cristina Frisby" userId="d2c69b5c32ec1ff9" providerId="LiveId" clId="{F25103FE-955F-4CAE-B975-7A618F1B1278}" dt="2024-05-31T02:54:05.285" v="4442" actId="1076"/>
          <ac:spMkLst>
            <pc:docMk/>
            <pc:sldMk cId="3716496139" sldId="262"/>
            <ac:spMk id="6" creationId="{2EEEFBA2-D2C5-483D-A977-8998D1677BEF}"/>
          </ac:spMkLst>
        </pc:spChg>
        <pc:picChg chg="add mod">
          <ac:chgData name="Cristina Frisby" userId="d2c69b5c32ec1ff9" providerId="LiveId" clId="{F25103FE-955F-4CAE-B975-7A618F1B1278}" dt="2024-05-31T02:59:15.055" v="4457" actId="1076"/>
          <ac:picMkLst>
            <pc:docMk/>
            <pc:sldMk cId="3716496139" sldId="262"/>
            <ac:picMk id="3" creationId="{39624974-9383-74F7-53F0-E2BB2B3D28E4}"/>
          </ac:picMkLst>
        </pc:picChg>
        <pc:picChg chg="add mod">
          <ac:chgData name="Cristina Frisby" userId="d2c69b5c32ec1ff9" providerId="LiveId" clId="{F25103FE-955F-4CAE-B975-7A618F1B1278}" dt="2024-05-31T02:59:16.037" v="4458" actId="1076"/>
          <ac:picMkLst>
            <pc:docMk/>
            <pc:sldMk cId="3716496139" sldId="262"/>
            <ac:picMk id="5" creationId="{3D671641-8EAE-4BC4-2C6B-C3269867333E}"/>
          </ac:picMkLst>
        </pc:picChg>
      </pc:sldChg>
      <pc:sldChg chg="modSp mod">
        <pc:chgData name="Cristina Frisby" userId="d2c69b5c32ec1ff9" providerId="LiveId" clId="{F25103FE-955F-4CAE-B975-7A618F1B1278}" dt="2024-05-31T02:53:36.490" v="4415" actId="20577"/>
        <pc:sldMkLst>
          <pc:docMk/>
          <pc:sldMk cId="2946034355" sldId="274"/>
        </pc:sldMkLst>
        <pc:spChg chg="mod">
          <ac:chgData name="Cristina Frisby" userId="d2c69b5c32ec1ff9" providerId="LiveId" clId="{F25103FE-955F-4CAE-B975-7A618F1B1278}" dt="2024-05-31T02:53:36.490" v="4415" actId="20577"/>
          <ac:spMkLst>
            <pc:docMk/>
            <pc:sldMk cId="2946034355" sldId="274"/>
            <ac:spMk id="22" creationId="{A3F3E4C8-A3E9-4D1E-AAF8-A6C4EF21F04E}"/>
          </ac:spMkLst>
        </pc:spChg>
      </pc:sldChg>
      <pc:sldChg chg="addSp delSp modSp add del mod">
        <pc:chgData name="Cristina Frisby" userId="d2c69b5c32ec1ff9" providerId="LiveId" clId="{F25103FE-955F-4CAE-B975-7A618F1B1278}" dt="2024-05-27T00:37:38.541" v="603" actId="2696"/>
        <pc:sldMkLst>
          <pc:docMk/>
          <pc:sldMk cId="4239305364" sldId="278"/>
        </pc:sldMkLst>
        <pc:spChg chg="add del mod">
          <ac:chgData name="Cristina Frisby" userId="d2c69b5c32ec1ff9" providerId="LiveId" clId="{F25103FE-955F-4CAE-B975-7A618F1B1278}" dt="2024-05-27T00:32:44.858" v="555" actId="478"/>
          <ac:spMkLst>
            <pc:docMk/>
            <pc:sldMk cId="4239305364" sldId="278"/>
            <ac:spMk id="3" creationId="{F63A3238-2CC9-A6A9-CC0D-44BD9C8CDA97}"/>
          </ac:spMkLst>
        </pc:spChg>
        <pc:spChg chg="add del mod">
          <ac:chgData name="Cristina Frisby" userId="d2c69b5c32ec1ff9" providerId="LiveId" clId="{F25103FE-955F-4CAE-B975-7A618F1B1278}" dt="2024-05-27T00:32:48.736" v="557" actId="478"/>
          <ac:spMkLst>
            <pc:docMk/>
            <pc:sldMk cId="4239305364" sldId="278"/>
            <ac:spMk id="5" creationId="{13DF76D0-E2D2-F695-00C6-38DA5A3F003C}"/>
          </ac:spMkLst>
        </pc:spChg>
        <pc:spChg chg="add del mod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7" creationId="{D6E8E3E3-1588-78C2-6ED5-EB7EEB59838D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9" creationId="{5E83CF19-08AC-CDDC-CC94-4BC6C1369D1A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1" creationId="{0815904A-1DB5-1CFF-6E4C-BCD2CD6FC1D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3" creationId="{30D83BE8-20CE-4C39-F611-DD545C13521F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5" creationId="{34DC35FD-AD73-A414-2D6F-AD0EDDC5394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7" creationId="{8AFBA53E-9574-160D-9EFA-CAF668432E2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9" creationId="{ABFC6733-6A2D-CE14-1363-82319016204F}"/>
          </ac:spMkLst>
        </pc:spChg>
        <pc:spChg chg="del">
          <ac:chgData name="Cristina Frisby" userId="d2c69b5c32ec1ff9" providerId="LiveId" clId="{F25103FE-955F-4CAE-B975-7A618F1B1278}" dt="2024-05-27T00:32:50.133" v="558" actId="478"/>
          <ac:spMkLst>
            <pc:docMk/>
            <pc:sldMk cId="4239305364" sldId="278"/>
            <ac:spMk id="21" creationId="{136CD9B0-0D33-483A-8178-E8D42A035C2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2" creationId="{2C9AC3EB-BB29-45E4-B0F6-57C288376F8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3" creationId="{2659488C-2AB1-41CD-81A6-2CB1D89A0C2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4" creationId="{A43C4ED9-1027-445A-A826-A807CFC08742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5" creationId="{B09EB51E-092D-4C97-B81F-91EF721ED80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" creationId="{9CA707E6-1153-42ED-B68A-B36B00A4FA6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7" creationId="{4EB230FD-A423-4C1B-A131-826E8FDF873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8" creationId="{1A709C7F-A89A-4221-A69B-D39EE05158C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9" creationId="{0D50A79D-B5A3-4958-881E-84CCD4C0424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0" creationId="{D1B929E5-2D2A-44DA-AF7C-A69B7C449A9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1" creationId="{200D9E81-7ACC-48D9-B066-8DB4664FF81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2" creationId="{59EF5B5B-BF97-4209-AF1D-A811D2A5ABE7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3" creationId="{0963BA92-5DE5-6707-FAF5-CC6E5CEFC341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5" creationId="{4DA1B1C2-2B58-09B8-D940-0BD5F4FAB3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7" creationId="{2877B7BF-BF22-43E9-EF0E-8CC3E8624EF6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9" creationId="{B061BBD2-3BA1-F576-7709-EAD68A3D2B7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1" creationId="{1386D7D0-C45D-B3A7-A02A-BD9A317928C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3" creationId="{23BA6153-0D7B-A119-029F-1D2E3EB3313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5" creationId="{908B9EE1-2BE5-ECB9-F1AB-058A065A9F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7" creationId="{5B177A53-49D7-C6AA-702D-21CD2C9BD81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9" creationId="{BE507CAC-2AEA-4E98-917E-58DA9BF7F0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0" creationId="{FBCFD3EC-BE47-440E-A3D2-19921F772F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" creationId="{CB05F6D6-4A56-4230-99DC-8FC74BBA428B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2" creationId="{F3BC8B38-4447-462E-9B98-085EEB3DF771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3" creationId="{096CE8AF-DCA7-4FDD-B792-73BFD0D0FDA6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4" creationId="{5B9D4BA0-B371-40E9-AA9C-DBAB7E804FD3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5" creationId="{EF3CD94E-5BA2-4097-A125-B94982A4FC2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6" creationId="{7BA76994-6E86-409E-BEFD-BAB3662210D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7" creationId="{89A5B9CA-0571-4E52-8820-C4D9ABE1E7A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8" creationId="{4FB742B5-6136-4D89-836B-2AE443DEEA69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9" creationId="{4B130F84-F904-404E-840F-C6515BA16A22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0" creationId="{C532FF97-9822-4F48-94D1-728CBD2E1C6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1" creationId="{9F2DA4C5-CBAB-8928-EA88-8C9809B98986}"/>
          </ac:spMkLst>
        </pc:spChg>
        <pc:spChg chg="del mod">
          <ac:chgData name="Cristina Frisby" userId="d2c69b5c32ec1ff9" providerId="LiveId" clId="{F25103FE-955F-4CAE-B975-7A618F1B1278}" dt="2024-05-27T00:32:46.914" v="556" actId="478"/>
          <ac:spMkLst>
            <pc:docMk/>
            <pc:sldMk cId="4239305364" sldId="278"/>
            <ac:spMk id="117" creationId="{E7989F67-1903-4A19-A106-F0EF1A1F5095}"/>
          </ac:spMkLst>
        </pc:spChg>
        <pc:spChg chg="del mod">
          <ac:chgData name="Cristina Frisby" userId="d2c69b5c32ec1ff9" providerId="LiveId" clId="{F25103FE-955F-4CAE-B975-7A618F1B1278}" dt="2024-05-27T00:32:41.579" v="554" actId="478"/>
          <ac:spMkLst>
            <pc:docMk/>
            <pc:sldMk cId="4239305364" sldId="278"/>
            <ac:spMk id="118" creationId="{81ABC74D-88CC-4A76-8A8D-F81C078BE9F5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0" creationId="{E9880F65-3481-4185-A6A4-9E704ED6DAD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1" creationId="{65ED933E-07EF-4D98-BF2F-857A474AAD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2" creationId="{BCB9E7A7-C7A3-4817-B0F4-C1F36CEC703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3" creationId="{2E2B365D-92EC-488A-A4FF-B400D8EFE16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4" creationId="{9AC5439A-F0E7-4D55-9C8D-2FC3D2611E0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5" creationId="{4F4A87E7-E901-41C3-88BF-AFB18B0B95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6" creationId="{B5755882-09E4-465D-9926-DC1427393B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7" creationId="{D802889C-9F91-489E-9076-E94A595A693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8" creationId="{891E0934-BF07-4F35-B68E-468112E87CE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9" creationId="{A37E9BDD-0CD7-4027-9E5F-AB474E982F11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0" creationId="{155AFA18-43A3-42F1-9531-670829C37FC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1" creationId="{01F69ED1-3E32-4540-AE8B-D71CE1922C7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3" creationId="{8E8944B4-18FD-498F-9CFB-221CD132D34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4" creationId="{5D37E8DF-F521-4857-AD61-721C6EBF22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5" creationId="{0C966B63-C451-4DD8-A1CD-FA767541FA7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6" creationId="{8D9D00B5-99AD-4A4E-B9AC-C28AA88A365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7" creationId="{18E07D7D-09A1-435A-92A7-39F78FAD2C7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8" creationId="{33B351D7-5FB7-4D53-92E1-3306A16B472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9" creationId="{F39FFA4F-D65D-4FB6-88D7-FBE005F21F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0" creationId="{D22A90C3-72CD-4A82-972D-1D330862A88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1" creationId="{F864FDF0-179F-42B6-AEF6-5ADE8CD6BE3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2" creationId="{4E077E29-52F8-4D74-A61E-62322621C7B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3" creationId="{F92E00A5-49F8-41E0-8146-14DA6DFD9BB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4" creationId="{0F8A85D2-9F79-4560-96CE-8296F809783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5" creationId="{80DEB6D2-1B7D-4DB3-B668-8D4711ADFC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59" creationId="{24201780-B905-4CC0-A002-E052C967096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60" creationId="{21E19E01-1E76-46A1-BFDD-F02550302CAB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2" creationId="{FE391FE7-029A-3747-EFA6-59FEBBA59D6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4" creationId="{58318B13-21D9-E276-EFB6-1D1585C0322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6" creationId="{59B410A2-DFBD-32D0-359D-A7356B98BC76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8" creationId="{17274B6A-16C5-9A55-1C65-B83FACA6A3B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0" creationId="{CF016A15-D424-E6D7-1AB0-A27D725E0F5F}"/>
          </ac:spMkLst>
        </pc:spChg>
        <pc:spChg chg="mod">
          <ac:chgData name="Cristina Frisby" userId="d2c69b5c32ec1ff9" providerId="LiveId" clId="{F25103FE-955F-4CAE-B975-7A618F1B1278}" dt="2024-05-27T00:33:48.402" v="564" actId="1076"/>
          <ac:spMkLst>
            <pc:docMk/>
            <pc:sldMk cId="4239305364" sldId="278"/>
            <ac:spMk id="521" creationId="{75E89A79-8045-461F-B701-875D0FD4C84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3" creationId="{A9584B50-E8F9-B9FA-FD66-D47C698AEE92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5" creationId="{7236ABAB-ACC3-A876-4408-55558D777EBB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7" creationId="{40801550-3393-6785-1A92-819BF4402A1E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9" creationId="{4AB17CC8-3E73-A8F7-CF06-A845BE819985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1" creationId="{3F5A3503-040D-8A8E-B024-58E67280CA73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3" creationId="{DC5F40C4-DD9B-4F8C-24EB-A7434225920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5" creationId="{6B9673B7-B721-7AFE-D53A-0A48322A3DCA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7" creationId="{255339C5-5122-02EF-59EF-EF91ABBC897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9" creationId="{0ADF6F92-06F2-1F1D-5611-97003F899ADE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4" creationId="{F2B336D5-ADE1-457B-B99D-F7EC2A4A311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5" creationId="{D6884773-025A-4056-9120-967A7484E1F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6" creationId="{FBD2A640-DB0A-44EA-AC04-32643D22EEFA}"/>
          </ac:spMkLst>
        </pc:spChg>
        <pc:picChg chg="add del mod">
          <ac:chgData name="Cristina Frisby" userId="d2c69b5c32ec1ff9" providerId="LiveId" clId="{F25103FE-955F-4CAE-B975-7A618F1B1278}" dt="2024-05-27T00:35:56.275" v="572" actId="478"/>
          <ac:picMkLst>
            <pc:docMk/>
            <pc:sldMk cId="4239305364" sldId="278"/>
            <ac:picMk id="541" creationId="{E8506284-A8CE-81A9-56FA-46230EBAB6D7}"/>
          </ac:picMkLst>
        </pc:pic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2" creationId="{663A4986-FD42-4C5F-9B10-9E87A4DD4294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7" creationId="{2C3C163E-838F-4377-9BE7-B41E523B7BB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9" creationId="{0A189D55-DB0B-416B-A473-41F85E03ABAE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1" creationId="{D72CFF3F-1C1B-4A17-82F4-6E48A67A74E8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3" creationId="{96E88F0B-F8D3-4EB9-82F8-920DF2A0D15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5" creationId="{FC70A4EA-978C-45B1-8017-48C33D9B5651}"/>
          </ac:cxnSpMkLst>
        </pc:cxnChg>
      </pc:sldChg>
      <pc:sldChg chg="addSp delSp modSp add mod ord">
        <pc:chgData name="Cristina Frisby" userId="d2c69b5c32ec1ff9" providerId="LiveId" clId="{F25103FE-955F-4CAE-B975-7A618F1B1278}" dt="2024-05-31T02:43:00.492" v="3613" actId="20577"/>
        <pc:sldMkLst>
          <pc:docMk/>
          <pc:sldMk cId="114120595" sldId="279"/>
        </pc:sldMkLst>
        <pc:spChg chg="add del mod">
          <ac:chgData name="Cristina Frisby" userId="d2c69b5c32ec1ff9" providerId="LiveId" clId="{F25103FE-955F-4CAE-B975-7A618F1B1278}" dt="2024-05-27T00:37:02.427" v="586" actId="478"/>
          <ac:spMkLst>
            <pc:docMk/>
            <pc:sldMk cId="114120595" sldId="279"/>
            <ac:spMk id="3" creationId="{E84EB05B-3DC2-B70A-89F9-C999274F62D3}"/>
          </ac:spMkLst>
        </pc:spChg>
        <pc:spChg chg="add del mod">
          <ac:chgData name="Cristina Frisby" userId="d2c69b5c32ec1ff9" providerId="LiveId" clId="{F25103FE-955F-4CAE-B975-7A618F1B1278}" dt="2024-05-27T00:36:59.350" v="584" actId="478"/>
          <ac:spMkLst>
            <pc:docMk/>
            <pc:sldMk cId="114120595" sldId="279"/>
            <ac:spMk id="5" creationId="{26297819-22AC-C18D-E30B-B931D3F5F84C}"/>
          </ac:spMkLst>
        </pc:spChg>
        <pc:spChg chg="add del mod">
          <ac:chgData name="Cristina Frisby" userId="d2c69b5c32ec1ff9" providerId="LiveId" clId="{F25103FE-955F-4CAE-B975-7A618F1B1278}" dt="2024-05-27T00:37:03.966" v="588" actId="478"/>
          <ac:spMkLst>
            <pc:docMk/>
            <pc:sldMk cId="114120595" sldId="279"/>
            <ac:spMk id="7" creationId="{30A2DE07-2670-3BDC-49F6-685C983C90EC}"/>
          </ac:spMkLst>
        </pc:spChg>
        <pc:spChg chg="add del mod">
          <ac:chgData name="Cristina Frisby" userId="d2c69b5c32ec1ff9" providerId="LiveId" clId="{F25103FE-955F-4CAE-B975-7A618F1B1278}" dt="2024-05-27T00:37:09.178" v="592" actId="478"/>
          <ac:spMkLst>
            <pc:docMk/>
            <pc:sldMk cId="114120595" sldId="279"/>
            <ac:spMk id="9" creationId="{475F4455-3051-7888-4FF5-CED914CA34E8}"/>
          </ac:spMkLst>
        </pc:spChg>
        <pc:spChg chg="add del mod">
          <ac:chgData name="Cristina Frisby" userId="d2c69b5c32ec1ff9" providerId="LiveId" clId="{F25103FE-955F-4CAE-B975-7A618F1B1278}" dt="2024-05-27T00:37:15.162" v="594" actId="478"/>
          <ac:spMkLst>
            <pc:docMk/>
            <pc:sldMk cId="114120595" sldId="279"/>
            <ac:spMk id="11" creationId="{745D56FC-FF8E-B997-3C7C-F57883E1A254}"/>
          </ac:spMkLst>
        </pc:spChg>
        <pc:spChg chg="add del mod">
          <ac:chgData name="Cristina Frisby" userId="d2c69b5c32ec1ff9" providerId="LiveId" clId="{F25103FE-955F-4CAE-B975-7A618F1B1278}" dt="2024-05-27T00:37:21.040" v="599" actId="478"/>
          <ac:spMkLst>
            <pc:docMk/>
            <pc:sldMk cId="114120595" sldId="279"/>
            <ac:spMk id="13" creationId="{71CB1267-86EE-7BBE-1B37-031037DD105E}"/>
          </ac:spMkLst>
        </pc:spChg>
        <pc:spChg chg="add del mod">
          <ac:chgData name="Cristina Frisby" userId="d2c69b5c32ec1ff9" providerId="LiveId" clId="{F25103FE-955F-4CAE-B975-7A618F1B1278}" dt="2024-05-27T00:37:22.481" v="600" actId="478"/>
          <ac:spMkLst>
            <pc:docMk/>
            <pc:sldMk cId="114120595" sldId="279"/>
            <ac:spMk id="15" creationId="{9750B30F-AFCA-5D48-1F29-950B15FFF613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17" creationId="{8D4D7E88-CE6A-3664-264F-E4EBA983F3D6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1" creationId="{DB6AF63F-7B12-4893-D522-1EA71C198126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3" creationId="{25A9BD0D-E5CF-8A8C-C98D-AD37F6F6F6C5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5" creationId="{493CD2A5-6D4D-F240-1A93-A4C4CB8F7DB0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7" creationId="{8279DF52-C40A-C692-0B15-10C75FE7B542}"/>
          </ac:spMkLst>
        </pc:spChg>
        <pc:spChg chg="add del">
          <ac:chgData name="Cristina Frisby" userId="d2c69b5c32ec1ff9" providerId="LiveId" clId="{F25103FE-955F-4CAE-B975-7A618F1B1278}" dt="2024-05-27T00:37:49.945" v="605" actId="21"/>
          <ac:spMkLst>
            <pc:docMk/>
            <pc:sldMk cId="114120595" sldId="279"/>
            <ac:spMk id="29" creationId="{7A3E0C2A-77CF-E53D-9BD0-FC34DF09CE8D}"/>
          </ac:spMkLst>
        </pc:spChg>
        <pc:spChg chg="add mod">
          <ac:chgData name="Cristina Frisby" userId="d2c69b5c32ec1ff9" providerId="LiveId" clId="{F25103FE-955F-4CAE-B975-7A618F1B1278}" dt="2024-05-31T02:43:00.492" v="3613" actId="20577"/>
          <ac:spMkLst>
            <pc:docMk/>
            <pc:sldMk cId="114120595" sldId="279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1:01:36.979" v="1004" actId="1076"/>
          <ac:spMkLst>
            <pc:docMk/>
            <pc:sldMk cId="114120595" sldId="279"/>
            <ac:spMk id="40" creationId="{38FEDDED-CB8D-43EC-BAB6-6DB72148B5E9}"/>
          </ac:spMkLst>
        </pc:spChg>
        <pc:spChg chg="del mod">
          <ac:chgData name="Cristina Frisby" userId="d2c69b5c32ec1ff9" providerId="LiveId" clId="{F25103FE-955F-4CAE-B975-7A618F1B1278}" dt="2024-05-27T00:36:56.980" v="582" actId="478"/>
          <ac:spMkLst>
            <pc:docMk/>
            <pc:sldMk cId="114120595" sldId="279"/>
            <ac:spMk id="76" creationId="{E239EA0A-BE2A-46D5-876A-5614B0A7CF0F}"/>
          </ac:spMkLst>
        </pc:spChg>
        <pc:spChg chg="del mod">
          <ac:chgData name="Cristina Frisby" userId="d2c69b5c32ec1ff9" providerId="LiveId" clId="{F25103FE-955F-4CAE-B975-7A618F1B1278}" dt="2024-05-27T00:37:14.268" v="593" actId="478"/>
          <ac:spMkLst>
            <pc:docMk/>
            <pc:sldMk cId="114120595" sldId="279"/>
            <ac:spMk id="77" creationId="{92FDC44E-20CB-4210-8DA6-F83A46B39520}"/>
          </ac:spMkLst>
        </pc:spChg>
        <pc:spChg chg="del mod">
          <ac:chgData name="Cristina Frisby" userId="d2c69b5c32ec1ff9" providerId="LiveId" clId="{F25103FE-955F-4CAE-B975-7A618F1B1278}" dt="2024-05-27T00:37:16.560" v="595" actId="478"/>
          <ac:spMkLst>
            <pc:docMk/>
            <pc:sldMk cId="114120595" sldId="279"/>
            <ac:spMk id="96" creationId="{CDBDA856-8CC1-449E-B621-022F99358F0B}"/>
          </ac:spMkLst>
        </pc:spChg>
        <pc:spChg chg="del">
          <ac:chgData name="Cristina Frisby" userId="d2c69b5c32ec1ff9" providerId="LiveId" clId="{F25103FE-955F-4CAE-B975-7A618F1B1278}" dt="2024-05-27T00:37:05.435" v="589" actId="478"/>
          <ac:spMkLst>
            <pc:docMk/>
            <pc:sldMk cId="114120595" sldId="279"/>
            <ac:spMk id="97" creationId="{1C9BBBD5-3078-4A97-8E7D-F5F839845BD1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8" creationId="{01AED438-7299-4DC8-9DD9-BA1D41DA967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9" creationId="{3A32E54C-621B-48BA-A803-164046E2AE6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0" creationId="{16B8F8D8-59B2-406F-94E0-04DFD90B8D0C}"/>
          </ac:spMkLst>
        </pc:spChg>
        <pc:spChg chg="del mod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1" creationId="{9B8F2F1C-23A5-48F0-83ED-64D9A8A3E43E}"/>
          </ac:spMkLst>
        </pc:spChg>
        <pc:picChg chg="add mod">
          <ac:chgData name="Cristina Frisby" userId="d2c69b5c32ec1ff9" providerId="LiveId" clId="{F25103FE-955F-4CAE-B975-7A618F1B1278}" dt="2024-05-31T01:01:40.123" v="1005" actId="1076"/>
          <ac:picMkLst>
            <pc:docMk/>
            <pc:sldMk cId="114120595" sldId="279"/>
            <ac:picMk id="31" creationId="{2DD925D5-FB3B-CAB1-4EEC-8EB613F9A205}"/>
          </ac:picMkLst>
        </pc:picChg>
        <pc:picChg chg="del">
          <ac:chgData name="Cristina Frisby" userId="d2c69b5c32ec1ff9" providerId="LiveId" clId="{F25103FE-955F-4CAE-B975-7A618F1B1278}" dt="2024-05-27T00:36:58.408" v="583" actId="478"/>
          <ac:picMkLst>
            <pc:docMk/>
            <pc:sldMk cId="114120595" sldId="279"/>
            <ac:picMk id="42" creationId="{7A0C5CE6-9CA6-4807-B23A-A4F89C0310D2}"/>
          </ac:picMkLst>
        </pc:picChg>
        <pc:picChg chg="del">
          <ac:chgData name="Cristina Frisby" userId="d2c69b5c32ec1ff9" providerId="LiveId" clId="{F25103FE-955F-4CAE-B975-7A618F1B1278}" dt="2024-05-27T00:37:03.120" v="587" actId="478"/>
          <ac:picMkLst>
            <pc:docMk/>
            <pc:sldMk cId="114120595" sldId="279"/>
            <ac:picMk id="43" creationId="{68703471-66FD-4701-B79F-C054E717F50D}"/>
          </ac:picMkLst>
        </pc:picChg>
        <pc:picChg chg="del">
          <ac:chgData name="Cristina Frisby" userId="d2c69b5c32ec1ff9" providerId="LiveId" clId="{F25103FE-955F-4CAE-B975-7A618F1B1278}" dt="2024-05-27T00:37:18.256" v="596" actId="478"/>
          <ac:picMkLst>
            <pc:docMk/>
            <pc:sldMk cId="114120595" sldId="279"/>
            <ac:picMk id="44" creationId="{32FDE888-33A7-493E-A23F-0EAAB9E10952}"/>
          </ac:picMkLst>
        </pc:picChg>
        <pc:picChg chg="del">
          <ac:chgData name="Cristina Frisby" userId="d2c69b5c32ec1ff9" providerId="LiveId" clId="{F25103FE-955F-4CAE-B975-7A618F1B1278}" dt="2024-05-27T00:37:29.272" v="601" actId="478"/>
          <ac:picMkLst>
            <pc:docMk/>
            <pc:sldMk cId="114120595" sldId="279"/>
            <ac:picMk id="45" creationId="{C8D7F118-FF46-4EA6-8CB0-7A7F32EA9B67}"/>
          </ac:picMkLst>
        </pc:picChg>
      </pc:sldChg>
      <pc:sldChg chg="modSp add mod">
        <pc:chgData name="Cristina Frisby" userId="d2c69b5c32ec1ff9" providerId="LiveId" clId="{F25103FE-955F-4CAE-B975-7A618F1B1278}" dt="2024-05-31T02:47:43.235" v="3787" actId="20577"/>
        <pc:sldMkLst>
          <pc:docMk/>
          <pc:sldMk cId="161388207" sldId="280"/>
        </pc:sldMkLst>
        <pc:spChg chg="mod">
          <ac:chgData name="Cristina Frisby" userId="d2c69b5c32ec1ff9" providerId="LiveId" clId="{F25103FE-955F-4CAE-B975-7A618F1B1278}" dt="2024-05-31T02:46:30.349" v="3747" actId="20577"/>
          <ac:spMkLst>
            <pc:docMk/>
            <pc:sldMk cId="161388207" sldId="280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7:43.235" v="3787" actId="20577"/>
          <ac:spMkLst>
            <pc:docMk/>
            <pc:sldMk cId="161388207" sldId="280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09:17.661" v="1627" actId="1076"/>
          <ac:picMkLst>
            <pc:docMk/>
            <pc:sldMk cId="161388207" sldId="280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2:48:08.888" v="3801" actId="14100"/>
        <pc:sldMkLst>
          <pc:docMk/>
          <pc:sldMk cId="815622276" sldId="281"/>
        </pc:sldMkLst>
        <pc:spChg chg="mod">
          <ac:chgData name="Cristina Frisby" userId="d2c69b5c32ec1ff9" providerId="LiveId" clId="{F25103FE-955F-4CAE-B975-7A618F1B1278}" dt="2024-05-31T01:21:32.125" v="2136" actId="20577"/>
          <ac:spMkLst>
            <pc:docMk/>
            <pc:sldMk cId="815622276" sldId="281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8:08.888" v="3801" actId="14100"/>
          <ac:spMkLst>
            <pc:docMk/>
            <pc:sldMk cId="815622276" sldId="281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19:21.453" v="1712" actId="14826"/>
          <ac:picMkLst>
            <pc:docMk/>
            <pc:sldMk cId="815622276" sldId="281"/>
            <ac:picMk id="31" creationId="{2DD925D5-FB3B-CAB1-4EEC-8EB613F9A205}"/>
          </ac:picMkLst>
        </pc:picChg>
      </pc:sldChg>
      <pc:sldChg chg="delSp modSp add del mod">
        <pc:chgData name="Cristina Frisby" userId="d2c69b5c32ec1ff9" providerId="LiveId" clId="{F25103FE-955F-4CAE-B975-7A618F1B1278}" dt="2024-05-31T02:51:41.749" v="4003" actId="47"/>
        <pc:sldMkLst>
          <pc:docMk/>
          <pc:sldMk cId="1652714496" sldId="282"/>
        </pc:sldMkLst>
        <pc:spChg chg="mod">
          <ac:chgData name="Cristina Frisby" userId="d2c69b5c32ec1ff9" providerId="LiveId" clId="{F25103FE-955F-4CAE-B975-7A618F1B1278}" dt="2024-05-31T01:09:54.639" v="1673" actId="14100"/>
          <ac:spMkLst>
            <pc:docMk/>
            <pc:sldMk cId="1652714496" sldId="282"/>
            <ac:spMk id="40" creationId="{38FEDDED-CB8D-43EC-BAB6-6DB72148B5E9}"/>
          </ac:spMkLst>
        </pc:spChg>
        <pc:picChg chg="del">
          <ac:chgData name="Cristina Frisby" userId="d2c69b5c32ec1ff9" providerId="LiveId" clId="{F25103FE-955F-4CAE-B975-7A618F1B1278}" dt="2024-05-31T01:10:32.937" v="1677" actId="478"/>
          <ac:picMkLst>
            <pc:docMk/>
            <pc:sldMk cId="1652714496" sldId="282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2:49:41.150" v="3870" actId="20577"/>
        <pc:sldMkLst>
          <pc:docMk/>
          <pc:sldMk cId="3644418306" sldId="283"/>
        </pc:sldMkLst>
        <pc:spChg chg="mod">
          <ac:chgData name="Cristina Frisby" userId="d2c69b5c32ec1ff9" providerId="LiveId" clId="{F25103FE-955F-4CAE-B975-7A618F1B1278}" dt="2024-05-31T02:49:15.702" v="3832" actId="20577"/>
          <ac:spMkLst>
            <pc:docMk/>
            <pc:sldMk cId="3644418306" sldId="283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41.150" v="3870" actId="20577"/>
          <ac:spMkLst>
            <pc:docMk/>
            <pc:sldMk cId="3644418306" sldId="283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22:19.422" v="2138" actId="14826"/>
          <ac:picMkLst>
            <pc:docMk/>
            <pc:sldMk cId="3644418306" sldId="283"/>
            <ac:picMk id="31" creationId="{2DD925D5-FB3B-CAB1-4EEC-8EB613F9A205}"/>
          </ac:picMkLst>
        </pc:picChg>
      </pc:sldChg>
      <pc:sldChg chg="addSp modSp add mod">
        <pc:chgData name="Cristina Frisby" userId="d2c69b5c32ec1ff9" providerId="LiveId" clId="{F25103FE-955F-4CAE-B975-7A618F1B1278}" dt="2024-05-31T02:50:57.842" v="4002" actId="14100"/>
        <pc:sldMkLst>
          <pc:docMk/>
          <pc:sldMk cId="4174438951" sldId="284"/>
        </pc:sldMkLst>
        <pc:spChg chg="mod">
          <ac:chgData name="Cristina Frisby" userId="d2c69b5c32ec1ff9" providerId="LiveId" clId="{F25103FE-955F-4CAE-B975-7A618F1B1278}" dt="2024-05-31T02:50:57.842" v="4002" actId="14100"/>
          <ac:spMkLst>
            <pc:docMk/>
            <pc:sldMk cId="4174438951" sldId="284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56.427" v="3915" actId="20577"/>
          <ac:spMkLst>
            <pc:docMk/>
            <pc:sldMk cId="4174438951" sldId="284"/>
            <ac:spMk id="40" creationId="{38FEDDED-CB8D-43EC-BAB6-6DB72148B5E9}"/>
          </ac:spMkLst>
        </pc:spChg>
        <pc:picChg chg="add mod">
          <ac:chgData name="Cristina Frisby" userId="d2c69b5c32ec1ff9" providerId="LiveId" clId="{F25103FE-955F-4CAE-B975-7A618F1B1278}" dt="2024-05-31T01:26:44.946" v="2516" actId="14100"/>
          <ac:picMkLst>
            <pc:docMk/>
            <pc:sldMk cId="4174438951" sldId="284"/>
            <ac:picMk id="2" creationId="{544468C9-FDC6-BABE-AA76-7F17EA561786}"/>
          </ac:picMkLst>
        </pc:picChg>
        <pc:picChg chg="mod">
          <ac:chgData name="Cristina Frisby" userId="d2c69b5c32ec1ff9" providerId="LiveId" clId="{F25103FE-955F-4CAE-B975-7A618F1B1278}" dt="2024-05-31T01:26:41.456" v="2514" actId="14100"/>
          <ac:picMkLst>
            <pc:docMk/>
            <pc:sldMk cId="4174438951" sldId="284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3:07:14.004" v="4928" actId="20577"/>
        <pc:sldMkLst>
          <pc:docMk/>
          <pc:sldMk cId="4255249964" sldId="285"/>
        </pc:sldMkLst>
        <pc:spChg chg="mod">
          <ac:chgData name="Cristina Frisby" userId="d2c69b5c32ec1ff9" providerId="LiveId" clId="{F25103FE-955F-4CAE-B975-7A618F1B1278}" dt="2024-05-31T02:30:46.707" v="2887" actId="14100"/>
          <ac:spMkLst>
            <pc:docMk/>
            <pc:sldMk cId="4255249964" sldId="285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3:07:14.004" v="4928" actId="20577"/>
          <ac:spMkLst>
            <pc:docMk/>
            <pc:sldMk cId="4255249964" sldId="285"/>
            <ac:spMk id="22" creationId="{A3F3E4C8-A3E9-4D1E-AAF8-A6C4EF21F04E}"/>
          </ac:spMkLst>
        </pc:spChg>
      </pc:sldChg>
      <pc:sldChg chg="modSp add mod">
        <pc:chgData name="Cristina Frisby" userId="d2c69b5c32ec1ff9" providerId="LiveId" clId="{F25103FE-955F-4CAE-B975-7A618F1B1278}" dt="2024-05-31T02:38:34.519" v="3379" actId="20577"/>
        <pc:sldMkLst>
          <pc:docMk/>
          <pc:sldMk cId="2293645373" sldId="286"/>
        </pc:sldMkLst>
        <pc:spChg chg="mod">
          <ac:chgData name="Cristina Frisby" userId="d2c69b5c32ec1ff9" providerId="LiveId" clId="{F25103FE-955F-4CAE-B975-7A618F1B1278}" dt="2024-05-31T02:37:31.087" v="3179" actId="20577"/>
          <ac:spMkLst>
            <pc:docMk/>
            <pc:sldMk cId="2293645373" sldId="286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2:38:34.519" v="3379" actId="20577"/>
          <ac:spMkLst>
            <pc:docMk/>
            <pc:sldMk cId="2293645373" sldId="286"/>
            <ac:spMk id="22" creationId="{A3F3E4C8-A3E9-4D1E-AAF8-A6C4EF21F04E}"/>
          </ac:spMkLst>
        </pc:spChg>
      </pc:sldChg>
      <pc:sldChg chg="modSp add mod ord">
        <pc:chgData name="Cristina Frisby" userId="d2c69b5c32ec1ff9" providerId="LiveId" clId="{F25103FE-955F-4CAE-B975-7A618F1B1278}" dt="2024-05-31T02:40:51.498" v="3513"/>
        <pc:sldMkLst>
          <pc:docMk/>
          <pc:sldMk cId="2128101058" sldId="287"/>
        </pc:sldMkLst>
        <pc:spChg chg="mod">
          <ac:chgData name="Cristina Frisby" userId="d2c69b5c32ec1ff9" providerId="LiveId" clId="{F25103FE-955F-4CAE-B975-7A618F1B1278}" dt="2024-05-31T02:40:44.794" v="3511" actId="14100"/>
          <ac:spMkLst>
            <pc:docMk/>
            <pc:sldMk cId="2128101058" sldId="287"/>
            <ac:spMk id="46" creationId="{3DE22AEE-5FE7-411E-BE12-05628BC028BA}"/>
          </ac:spMkLst>
        </pc:spChg>
      </pc:sldChg>
      <pc:sldChg chg="addSp delSp modSp add mod">
        <pc:chgData name="Cristina Frisby" userId="d2c69b5c32ec1ff9" providerId="LiveId" clId="{F25103FE-955F-4CAE-B975-7A618F1B1278}" dt="2024-05-31T03:06:37.973" v="4921" actId="6549"/>
        <pc:sldMkLst>
          <pc:docMk/>
          <pc:sldMk cId="1663226532" sldId="288"/>
        </pc:sldMkLst>
        <pc:spChg chg="mod">
          <ac:chgData name="Cristina Frisby" userId="d2c69b5c32ec1ff9" providerId="LiveId" clId="{F25103FE-955F-4CAE-B975-7A618F1B1278}" dt="2024-05-31T03:06:37.973" v="4921" actId="6549"/>
          <ac:spMkLst>
            <pc:docMk/>
            <pc:sldMk cId="1663226532" sldId="288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3:04:39.071" v="4726" actId="20577"/>
          <ac:spMkLst>
            <pc:docMk/>
            <pc:sldMk cId="1663226532" sldId="288"/>
            <ac:spMk id="40" creationId="{38FEDDED-CB8D-43EC-BAB6-6DB72148B5E9}"/>
          </ac:spMkLst>
        </pc:spChg>
        <pc:picChg chg="add mod">
          <ac:chgData name="Cristina Frisby" userId="d2c69b5c32ec1ff9" providerId="LiveId" clId="{F25103FE-955F-4CAE-B975-7A618F1B1278}" dt="2024-05-31T03:05:24.481" v="4731" actId="1076"/>
          <ac:picMkLst>
            <pc:docMk/>
            <pc:sldMk cId="1663226532" sldId="288"/>
            <ac:picMk id="3" creationId="{215E2BF4-96A9-942C-C7D4-D2A44037CEEF}"/>
          </ac:picMkLst>
        </pc:picChg>
        <pc:picChg chg="del mod">
          <ac:chgData name="Cristina Frisby" userId="d2c69b5c32ec1ff9" providerId="LiveId" clId="{F25103FE-955F-4CAE-B975-7A618F1B1278}" dt="2024-05-31T03:05:16.413" v="4727" actId="478"/>
          <ac:picMkLst>
            <pc:docMk/>
            <pc:sldMk cId="1663226532" sldId="288"/>
            <ac:picMk id="31" creationId="{2DD925D5-FB3B-CAB1-4EEC-8EB613F9A20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4-41B8-B572-B82F2D13D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100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3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4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jpeg"/><Relationship Id="rId5" Type="http://schemas.openxmlformats.org/officeDocument/2006/relationships/image" Target="../media/image57.jp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523983"/>
            <a:ext cx="6119656" cy="2733282"/>
          </a:xfrm>
        </p:spPr>
        <p:txBody>
          <a:bodyPr/>
          <a:lstStyle/>
          <a:p>
            <a:pPr algn="ctr"/>
            <a:r>
              <a:rPr lang="en-US" dirty="0"/>
              <a:t>US Presidential Projections: 2024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1979754"/>
          </a:xfrm>
        </p:spPr>
        <p:txBody>
          <a:bodyPr>
            <a:normAutofit/>
          </a:bodyPr>
          <a:lstStyle/>
          <a:p>
            <a:r>
              <a:rPr lang="en-US" dirty="0"/>
              <a:t>ASU –VIRT-AI-PT-03-2024-U-LOLC-MTTH</a:t>
            </a:r>
          </a:p>
          <a:p>
            <a:r>
              <a:rPr lang="en-US" dirty="0"/>
              <a:t>Project 1</a:t>
            </a:r>
          </a:p>
          <a:p>
            <a:r>
              <a:rPr lang="en-US" dirty="0"/>
              <a:t>Presenters:</a:t>
            </a:r>
          </a:p>
          <a:p>
            <a:r>
              <a:rPr lang="en-US" dirty="0"/>
              <a:t>Krishan Fotedar</a:t>
            </a:r>
          </a:p>
          <a:p>
            <a:r>
              <a:rPr lang="en-US" dirty="0"/>
              <a:t>Cristina Frisby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054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304" y="1590738"/>
            <a:ext cx="5644179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Upward:  White and Hispanic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Black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Asian Republican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Should The </a:t>
            </a:r>
            <a:r>
              <a:rPr lang="en-US" sz="2000" dirty="0" err="1">
                <a:solidFill>
                  <a:schemeClr val="bg1"/>
                </a:solidFill>
              </a:rPr>
              <a:t>Republica</a:t>
            </a:r>
            <a:r>
              <a:rPr lang="en-US" sz="2000" dirty="0">
                <a:solidFill>
                  <a:schemeClr val="bg1"/>
                </a:solidFill>
              </a:rPr>
              <a:t> Party focus on Asian Voters to disrupt the trend?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Who are Asian Voters and what are their issues?  How diverse is this demographic?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2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85" y="1590738"/>
            <a:ext cx="5474416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Upward:  Asian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White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Hispanic and Black Democrat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Democratic Party can focus on Black and Hispanic voters to disrupt the trend.</a:t>
            </a:r>
          </a:p>
        </p:txBody>
      </p:sp>
    </p:spTree>
    <p:extLst>
      <p:ext uri="{BB962C8B-B14F-4D97-AF65-F5344CB8AC3E}">
        <p14:creationId xmlns:p14="http://schemas.microsoft.com/office/powerpoint/2010/main" val="364441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327" y="1489286"/>
            <a:ext cx="3143821" cy="2894028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625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Voting “Swap”: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White, Hispanic and Asian demographics are “swapping” similar percentage points on Republican and Democrat Parties.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Where are the Black voters going?  Black voters trending negative both Democrat and Republican.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Are Democrats more impacted by the trend than Republicans?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Conclusion:   Black voters may be voting independent or not voting.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468C9-FDC6-BABE-AA76-7F17EA56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5148" y="3744833"/>
            <a:ext cx="3143821" cy="29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Our product makes consumer lives easier, and no other product on the market offers the same features​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Simple design that gives customers the targeted information they need​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Only product specifically dedicated to this niche market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First beautifully designed product that's both stylish and functional​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Conducted testing with college students in the area​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Designed with the help and input of experts in the field ​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r>
              <a:rPr lang="en-ZA" dirty="0"/>
              <a:t>Cool and stylish product​</a:t>
            </a:r>
          </a:p>
          <a:p>
            <a:r>
              <a:rPr lang="en-ZA" dirty="0"/>
              <a:t>Areas for community connections</a:t>
            </a:r>
          </a:p>
          <a:p>
            <a:r>
              <a:rPr lang="en-ZA" dirty="0"/>
              <a:t>Online store and market swap​</a:t>
            </a:r>
            <a:endParaRPr lang="en-US" dirty="0"/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71" y="1260569"/>
            <a:ext cx="6900947" cy="2357066"/>
          </a:xfrm>
        </p:spPr>
        <p:txBody>
          <a:bodyPr/>
          <a:lstStyle/>
          <a:p>
            <a:r>
              <a:rPr lang="en-US" dirty="0"/>
              <a:t>And The Winner 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24974-9383-74F7-53F0-E2BB2B3D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36" y="4216768"/>
            <a:ext cx="2095864" cy="1992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1641-8EAE-4BC4-2C6B-C3269867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35031" y="4309948"/>
            <a:ext cx="1523999" cy="18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Research​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r>
              <a:rPr lang="en-ZA" dirty="0"/>
              <a:t>We based our research on market trends and social media</a:t>
            </a:r>
            <a:r>
              <a:rPr lang="en-US" dirty="0"/>
              <a:t>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Abstract​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r>
              <a:rPr lang="en-ZA" dirty="0"/>
              <a:t>We believe people need more products specifically dedicated to this niche market</a:t>
            </a:r>
            <a:r>
              <a:rPr lang="en-US" dirty="0"/>
              <a:t>​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Design​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r>
              <a:rPr lang="en-ZA" dirty="0"/>
              <a:t>Minimalist and easy to use 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Market opportunity overview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noProof="0" dirty="0"/>
              <a:t>$3b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151633"/>
          </a:xfrm>
        </p:spPr>
        <p:txBody>
          <a:bodyPr/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US" noProof="0" dirty="0"/>
              <a:t>Market opportunity comparison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12" y="2724048"/>
            <a:ext cx="1786461" cy="1072345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/>
          <a:lstStyle/>
          <a:p>
            <a:r>
              <a:rPr lang="en-US" dirty="0"/>
              <a:t>Opportunity to Build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7209" y="3282057"/>
            <a:ext cx="3639904" cy="481781"/>
          </a:xfrm>
        </p:spPr>
        <p:txBody>
          <a:bodyPr/>
          <a:lstStyle/>
          <a:p>
            <a:r>
              <a:rPr lang="en-ZA" dirty="0"/>
              <a:t>Revenue over 12 months</a:t>
            </a:r>
            <a:r>
              <a:rPr lang="en-US" dirty="0"/>
              <a:t>​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5012" y="3882118"/>
            <a:ext cx="1786461" cy="1072345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7209" y="4448433"/>
            <a:ext cx="3639905" cy="481781"/>
          </a:xfrm>
        </p:spPr>
        <p:txBody>
          <a:bodyPr/>
          <a:lstStyle/>
          <a:p>
            <a:r>
              <a:rPr lang="en-US" dirty="0"/>
              <a:t>Market share​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5012" y="5046627"/>
            <a:ext cx="1786461" cy="1072345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58730" y="5618365"/>
            <a:ext cx="3639905" cy="481781"/>
          </a:xfrm>
        </p:spPr>
        <p:txBody>
          <a:bodyPr/>
          <a:lstStyle/>
          <a:p>
            <a:r>
              <a:rPr lang="en-ZA" dirty="0"/>
              <a:t>Obtainable market</a:t>
            </a:r>
            <a:r>
              <a:rPr lang="en-US" dirty="0"/>
              <a:t>​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927114" cy="538038"/>
          </a:xfrm>
        </p:spPr>
        <p:txBody>
          <a:bodyPr/>
          <a:lstStyle/>
          <a:p>
            <a:r>
              <a:rPr lang="en-US" dirty="0"/>
              <a:t>About THIS PROJECT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1800" dirty="0"/>
              <a:t>This project is an academic collaboration to meet the certification requirements of Project 1, Artificial Intelligence Bootcamp.</a:t>
            </a:r>
          </a:p>
          <a:p>
            <a:r>
              <a:rPr lang="en-US" sz="1800" dirty="0"/>
              <a:t>Presenting Students:  Cristina Frisby &amp; Krishan Fotedar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711490" y="1433033"/>
            <a:ext cx="3479054" cy="341636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10777" y="1538525"/>
            <a:ext cx="3031197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r>
              <a:rPr lang="en-ZA" dirty="0"/>
              <a:t>Our product is priced below that of other companies on the market</a:t>
            </a:r>
            <a:r>
              <a:rPr lang="en-US" dirty="0"/>
              <a:t>​</a:t>
            </a:r>
          </a:p>
          <a:p>
            <a:r>
              <a:rPr lang="en-ZA" dirty="0"/>
              <a:t>Design is simple and easy to use, compared to the complex designs of the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 our consumers to our product</a:t>
            </a: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3820" y="2123274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0312" y="4204682"/>
            <a:ext cx="1002380" cy="100238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835" y="4379153"/>
            <a:ext cx="1002380" cy="1002380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802" y="4066610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6945" y="4940495"/>
            <a:ext cx="1002380" cy="100238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4833" y="1861234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 dirty="0"/>
              <a:t>Our competition graphic</a:t>
            </a:r>
            <a:br>
              <a:rPr lang="en-US" dirty="0"/>
            </a:b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/>
          <a:lstStyle/>
          <a:p>
            <a:r>
              <a:rPr lang="en-US" dirty="0"/>
              <a:t>convenient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3421" y="2378452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43586" y="2129182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4399" y="3528829"/>
            <a:ext cx="1209143" cy="492025"/>
          </a:xfrm>
        </p:spPr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2436" y="4634331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59913" y="4459860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37403" y="4321788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/>
          <a:lstStyle/>
          <a:p>
            <a:r>
              <a:rPr lang="en-ZA" dirty="0"/>
              <a:t>Inconvenient</a:t>
            </a:r>
            <a:r>
              <a:rPr lang="en-US" dirty="0"/>
              <a:t>​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86546" y="5195673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How we’ll scale in the future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dirty="0"/>
              <a:t>Roll out product to high profile or top-level participants to help establish the product​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dirty="0"/>
              <a:t>Release the product to the general public and monitor press release and social media accounts​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/>
          <a:lstStyle/>
          <a:p>
            <a:r>
              <a:rPr lang="en-US" dirty="0"/>
              <a:t>Gather feedback and adjust product design as necessary​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Forecasting for success</a:t>
            </a:r>
            <a:r>
              <a:rPr lang="en-US" dirty="0"/>
              <a:t>​</a:t>
            </a:r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84" name="Content Placeholder 183">
            <a:extLst>
              <a:ext uri="{FF2B5EF4-FFF2-40B4-BE49-F238E27FC236}">
                <a16:creationId xmlns:a16="http://schemas.microsoft.com/office/drawing/2014/main" id="{2CBA1468-16B3-47C8-8E78-70050847C43F}"/>
              </a:ext>
            </a:extLst>
          </p:cNvPr>
          <p:cNvGraphicFramePr>
            <a:graphicFrameLocks noGrp="1"/>
          </p:cNvGraphicFramePr>
          <p:nvPr>
            <p:ph sz="quarter" idx="32"/>
            <p:extLst>
              <p:ext uri="{D42A27DB-BD31-4B8C-83A1-F6EECF244321}">
                <p14:modId xmlns:p14="http://schemas.microsoft.com/office/powerpoint/2010/main" val="736126811"/>
              </p:ext>
            </p:extLst>
          </p:nvPr>
        </p:nvGraphicFramePr>
        <p:xfrm>
          <a:off x="866775" y="3333750"/>
          <a:ext cx="4390269" cy="263637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01999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82182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84580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98295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98201">
                <a:tc>
                  <a:txBody>
                    <a:bodyPr/>
                    <a:lstStyle/>
                    <a:p>
                      <a:pPr algn="r"/>
                      <a:endParaRPr lang="en-US" sz="170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$16,000​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</a:t>
                      </a:r>
                    </a:p>
                  </a:txBody>
                  <a:tcPr marL="78782" marR="78782" marT="39391" marB="3939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$10,000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$7,000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Revenue by year</a:t>
            </a:r>
          </a:p>
        </p:txBody>
      </p:sp>
      <p:sp>
        <p:nvSpPr>
          <p:cNvPr id="778" name="Footer Placeholder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79" name="Slide Number Placeholder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60" name="Date Placeholder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graphicFrame>
        <p:nvGraphicFramePr>
          <p:cNvPr id="30" name="Content Placeholder 13" descr="Chart">
            <a:extLst>
              <a:ext uri="{FF2B5EF4-FFF2-40B4-BE49-F238E27FC236}">
                <a16:creationId xmlns:a16="http://schemas.microsoft.com/office/drawing/2014/main" id="{776AF5D3-23C6-406C-884A-E5C415BD94A2}"/>
              </a:ext>
            </a:extLst>
          </p:cNvPr>
          <p:cNvGraphicFramePr>
            <a:graphicFrameLocks noGrp="1"/>
          </p:cNvGraphicFramePr>
          <p:nvPr>
            <p:ph sz="quarter" idx="33"/>
            <p:extLst>
              <p:ext uri="{D42A27DB-BD31-4B8C-83A1-F6EECF244321}">
                <p14:modId xmlns:p14="http://schemas.microsoft.com/office/powerpoint/2010/main" val="800023400"/>
              </p:ext>
            </p:extLst>
          </p:nvPr>
        </p:nvGraphicFramePr>
        <p:xfrm>
          <a:off x="5980176" y="3333749"/>
          <a:ext cx="4999580" cy="3000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noProof="0" dirty="0"/>
              <a:t>Two-year action plan</a:t>
            </a:r>
            <a:endParaRPr lang="en-US" dirty="0"/>
          </a:p>
        </p:txBody>
      </p:sp>
      <p:sp>
        <p:nvSpPr>
          <p:cNvPr id="265" name="Text Placeholder 264">
            <a:extLst>
              <a:ext uri="{FF2B5EF4-FFF2-40B4-BE49-F238E27FC236}">
                <a16:creationId xmlns:a16="http://schemas.microsoft.com/office/drawing/2014/main" id="{80DEB6D2-1B7D-4DB3-B668-8D4711ADFC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992423" y="1780403"/>
            <a:ext cx="1440088" cy="586248"/>
          </a:xfrm>
        </p:spPr>
        <p:txBody>
          <a:bodyPr/>
          <a:lstStyle/>
          <a:p>
            <a:r>
              <a:rPr lang="en-ZA" dirty="0"/>
              <a:t>Draft blueprints​</a:t>
            </a:r>
          </a:p>
        </p:txBody>
      </p:sp>
      <p:sp>
        <p:nvSpPr>
          <p:cNvPr id="359" name="Text Placeholder 358">
            <a:extLst>
              <a:ext uri="{FF2B5EF4-FFF2-40B4-BE49-F238E27FC236}">
                <a16:creationId xmlns:a16="http://schemas.microsoft.com/office/drawing/2014/main" id="{24201780-B905-4CC0-A002-E052C96709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668" y="1780403"/>
            <a:ext cx="1440088" cy="586248"/>
          </a:xfrm>
        </p:spPr>
        <p:txBody>
          <a:bodyPr/>
          <a:lstStyle/>
          <a:p>
            <a:r>
              <a:rPr lang="en-ZA" dirty="0"/>
              <a:t>Run focus groups</a:t>
            </a:r>
            <a:r>
              <a:rPr lang="en-US" dirty="0"/>
              <a:t>​</a:t>
            </a:r>
          </a:p>
        </p:txBody>
      </p:sp>
      <p:sp>
        <p:nvSpPr>
          <p:cNvPr id="360" name="Text Placeholder 359">
            <a:extLst>
              <a:ext uri="{FF2B5EF4-FFF2-40B4-BE49-F238E27FC236}">
                <a16:creationId xmlns:a16="http://schemas.microsoft.com/office/drawing/2014/main" id="{21E19E01-1E76-46A1-BFDD-F02550302C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07743" y="1780403"/>
            <a:ext cx="1440088" cy="586248"/>
          </a:xfrm>
        </p:spPr>
        <p:txBody>
          <a:bodyPr/>
          <a:lstStyle/>
          <a:p>
            <a:r>
              <a:rPr lang="en-ZA" dirty="0"/>
              <a:t>Gather feedback​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E7989F67-1903-4A19-A106-F0EF1A1F50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36CD9B0-0D33-483A-8178-E8D42A035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C9AC3EB-BB29-45E4-B0F6-57C288376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59488C-2AB1-41CD-81A6-2CB1D89A0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43C4ED9-1027-445A-A826-A807CFC08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09EB51E-092D-4C97-B81F-91EF721ED8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3062" y="2774313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A707E6-1153-42ED-B68A-B36B00A4FA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EB230FD-A423-4C1B-A131-826E8FDF87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709C7F-A89A-4221-A69B-D39EE05158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50A79D-B5A3-4958-881E-84CCD4C042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B929E5-2D2A-44DA-AF7C-A69B7C449A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00D9E81-7ACC-48D9-B066-8DB4664FF8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9EF5B5B-BF97-4209-AF1D-A811D2A5AB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564" name="Text Placeholder 563">
            <a:extLst>
              <a:ext uri="{FF2B5EF4-FFF2-40B4-BE49-F238E27FC236}">
                <a16:creationId xmlns:a16="http://schemas.microsoft.com/office/drawing/2014/main" id="{F2B336D5-ADE1-457B-B99D-F7EC2A4A31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92423" y="3563114"/>
            <a:ext cx="1440088" cy="586248"/>
          </a:xfrm>
        </p:spPr>
        <p:txBody>
          <a:bodyPr/>
          <a:lstStyle/>
          <a:p>
            <a:r>
              <a:rPr lang="en-ZA" dirty="0"/>
              <a:t>Test design​</a:t>
            </a:r>
          </a:p>
        </p:txBody>
      </p:sp>
      <p:sp>
        <p:nvSpPr>
          <p:cNvPr id="565" name="Text Placeholder 564">
            <a:extLst>
              <a:ext uri="{FF2B5EF4-FFF2-40B4-BE49-F238E27FC236}">
                <a16:creationId xmlns:a16="http://schemas.microsoft.com/office/drawing/2014/main" id="{D6884773-025A-4056-9120-967A7484E1F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39498" y="3563114"/>
            <a:ext cx="1440088" cy="586248"/>
          </a:xfrm>
        </p:spPr>
        <p:txBody>
          <a:bodyPr/>
          <a:lstStyle/>
          <a:p>
            <a:r>
              <a:rPr lang="en-ZA" dirty="0"/>
              <a:t>Launch design​</a:t>
            </a:r>
          </a:p>
        </p:txBody>
      </p:sp>
      <p:sp>
        <p:nvSpPr>
          <p:cNvPr id="566" name="Text Placeholder 565">
            <a:extLst>
              <a:ext uri="{FF2B5EF4-FFF2-40B4-BE49-F238E27FC236}">
                <a16:creationId xmlns:a16="http://schemas.microsoft.com/office/drawing/2014/main" id="{FBD2A640-DB0A-44EA-AC04-32643D22EEF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/>
          <a:lstStyle/>
          <a:p>
            <a:r>
              <a:rPr lang="en-ZA" dirty="0"/>
              <a:t>Deliver to client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81ABC74D-88CC-4A76-8A8D-F81C078BE9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507CAC-2AEA-4E98-917E-58DA9BF7F0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BCFD3EC-BE47-440E-A3D2-19921F772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B05F6D6-4A56-4230-99DC-8FC74BBA42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BC8B38-4447-462E-9B98-085EEB3DF7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96CE8AF-DCA7-4FDD-B792-73BFD0D0FD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33062" y="4476140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B9D4BA0-B371-40E9-AA9C-DBAB7E804F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3CD94E-5BA2-4097-A125-B94982A4F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BA76994-6E86-409E-BEFD-BAB366221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9A5B9CA-0571-4E52-8820-C4D9ABE1E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B742B5-6136-4D89-836B-2AE443DEE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B130F84-F904-404E-840F-C6515BA16A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532FF97-9822-4F48-94D1-728CBD2E1C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801" name="Footer Placeholder 800">
            <a:extLst>
              <a:ext uri="{FF2B5EF4-FFF2-40B4-BE49-F238E27FC236}">
                <a16:creationId xmlns:a16="http://schemas.microsoft.com/office/drawing/2014/main" id="{CC3358B5-0C47-4100-97BA-A72EF6669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02" name="Slide Number Placeholder 801">
            <a:extLst>
              <a:ext uri="{FF2B5EF4-FFF2-40B4-BE49-F238E27FC236}">
                <a16:creationId xmlns:a16="http://schemas.microsoft.com/office/drawing/2014/main" id="{A7FD67B3-0EAD-4823-9CB1-01BC55F3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17947E7C-3931-48F5-92EC-CF93DE7FB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9880F65-3481-4185-A6A4-9E704ED6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5ED933E-07EF-4D98-BF2F-857A474A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CB9E7A7-C7A3-4817-B0F4-C1F36CEC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E2B365D-92EC-488A-A4FF-B400D8EF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AC5439A-F0E7-4D55-9C8D-2FC3D261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4A87E7-E901-41C3-88BF-AFB18B0B9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5755882-09E4-465D-9926-DC1427393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802889C-9F91-489E-9076-E94A595A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1E0934-BF07-4F35-B68E-468112E8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37E9BDD-0CD7-4027-9E5F-AB474E982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5AFA18-43A3-42F1-9531-670829C3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1F69ED1-3E32-4540-AE8B-D71CE192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8944B4-18FD-498F-9CFB-221CD132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D37E8DF-F521-4857-AD61-721C6EBF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C966B63-C451-4DD8-A1CD-FA767541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D9D00B5-99AD-4A4E-B9AC-C28AA88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8E07D7D-09A1-435A-92A7-39F78FAD2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3B351D7-5FB7-4D53-92E1-3306A16B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39FFA4F-D65D-4FB6-88D7-FBE005F21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2A90C3-72CD-4A82-972D-1D330862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64FDF0-179F-42B6-AEF6-5ADE8CD6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E077E29-52F8-4D74-A61E-62322621C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92E00A5-49F8-41E0-8146-14DA6DF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F8A85D2-9F79-4560-96CE-8296F8097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63A4986-FD42-4C5F-9B10-9E87A4DD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2533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C3C163E-838F-4377-9BE7-B41E523B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8740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0A189D55-DB0B-416B-A473-41F85E03A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27319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D72CFF3F-1C1B-4A17-82F4-6E48A67A7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1902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96E88F0B-F8D3-4EB9-82F8-920DF2A0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9307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FC70A4EA-978C-45B1-8017-48C33D9B5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noProof="0" dirty="0"/>
              <a:t>financials</a:t>
            </a:r>
            <a:endParaRPr lang="en-US" dirty="0"/>
          </a:p>
        </p:txBody>
      </p:sp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0224461"/>
              </p:ext>
            </p:extLst>
          </p:nvPr>
        </p:nvGraphicFramePr>
        <p:xfrm>
          <a:off x="693738" y="1128713"/>
          <a:ext cx="7655604" cy="50690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4895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3382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29168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27086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0058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/>
                    <a:p>
                      <a:pPr algn="r"/>
                      <a:endParaRPr lang="en-US" sz="200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b="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60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630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6764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602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45153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5072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EBIT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-1,968,750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-4,800,000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28,080,000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53374"/>
                  </a:ext>
                </a:extLst>
              </a:tr>
            </a:tbl>
          </a:graphicData>
        </a:graphic>
      </p:graphicFrame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26" name="Picture Placeholder 25" descr="A person in a suit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220" y="2599422"/>
            <a:ext cx="1502806" cy="1502805"/>
          </a:xfrm>
        </p:spPr>
      </p:pic>
      <p:pic>
        <p:nvPicPr>
          <p:cNvPr id="30" name="Picture Placeholder 29" descr="A picture containing person, indoor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425" y="2599420"/>
            <a:ext cx="1502806" cy="1502805"/>
          </a:xfrm>
        </p:spPr>
      </p:pic>
      <p:pic>
        <p:nvPicPr>
          <p:cNvPr id="34" name="Picture Placeholder 33" descr="A person smiling for the camera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629" y="2599420"/>
            <a:ext cx="1502806" cy="1502805"/>
          </a:xfrm>
        </p:spPr>
      </p:pic>
      <p:pic>
        <p:nvPicPr>
          <p:cNvPr id="38" name="Picture Placeholder 37" descr="Teams headshot">
            <a:extLst>
              <a:ext uri="{FF2B5EF4-FFF2-40B4-BE49-F238E27FC236}">
                <a16:creationId xmlns:a16="http://schemas.microsoft.com/office/drawing/2014/main" id="{0B81A210-11FF-46EA-AF83-A89425CF81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443" y="2599420"/>
            <a:ext cx="1502806" cy="1502805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/>
          <a:lstStyle/>
          <a:p>
            <a:r>
              <a:rPr lang="en-US" dirty="0"/>
              <a:t>Takuma Hayashi​​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4661551"/>
            <a:ext cx="1885516" cy="3651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364">
            <a:extLst>
              <a:ext uri="{FF2B5EF4-FFF2-40B4-BE49-F238E27FC236}">
                <a16:creationId xmlns:a16="http://schemas.microsoft.com/office/drawing/2014/main" id="{93AD7ABD-C576-4BB6-A3AE-23B58DE5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6" y="2375820"/>
            <a:ext cx="1939480" cy="2218499"/>
          </a:xfrm>
        </p:spPr>
        <p:txBody>
          <a:bodyPr/>
          <a:lstStyle/>
          <a:p>
            <a:r>
              <a:rPr lang="en-US" dirty="0"/>
              <a:t>Our team  </a:t>
            </a:r>
          </a:p>
        </p:txBody>
      </p:sp>
      <p:pic>
        <p:nvPicPr>
          <p:cNvPr id="43" name="Picture Placeholder 42" descr="A picture containing person">
            <a:extLst>
              <a:ext uri="{FF2B5EF4-FFF2-40B4-BE49-F238E27FC236}">
                <a16:creationId xmlns:a16="http://schemas.microsoft.com/office/drawing/2014/main" id="{489694FF-09A3-47B9-B459-215DAA4A04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9" y="1326925"/>
            <a:ext cx="1391577" cy="1391576"/>
          </a:xfrm>
        </p:spPr>
      </p:pic>
      <p:pic>
        <p:nvPicPr>
          <p:cNvPr id="47" name="Picture Placeholder 46" descr="A picture containing person, indoor">
            <a:extLst>
              <a:ext uri="{FF2B5EF4-FFF2-40B4-BE49-F238E27FC236}">
                <a16:creationId xmlns:a16="http://schemas.microsoft.com/office/drawing/2014/main" id="{6DE80A00-9E8B-4ACB-89B0-C4C0F33630EC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1" y="1326192"/>
            <a:ext cx="1391577" cy="1391576"/>
          </a:xfrm>
        </p:spPr>
      </p:pic>
      <p:pic>
        <p:nvPicPr>
          <p:cNvPr id="51" name="Picture Placeholder 50" descr="A person smiling for the camera">
            <a:extLst>
              <a:ext uri="{FF2B5EF4-FFF2-40B4-BE49-F238E27FC236}">
                <a16:creationId xmlns:a16="http://schemas.microsoft.com/office/drawing/2014/main" id="{6601BC64-FE14-4DB5-8B36-4E25B36713B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1" y="1335752"/>
            <a:ext cx="1391577" cy="1391576"/>
          </a:xfrm>
        </p:spPr>
      </p:pic>
      <p:pic>
        <p:nvPicPr>
          <p:cNvPr id="55" name="Picture Placeholder 54" descr="Team headshot man with beard">
            <a:extLst>
              <a:ext uri="{FF2B5EF4-FFF2-40B4-BE49-F238E27FC236}">
                <a16:creationId xmlns:a16="http://schemas.microsoft.com/office/drawing/2014/main" id="{F23CFDFC-E456-4B62-B169-3E518F6B4D9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8" y="1326192"/>
            <a:ext cx="1391577" cy="1391576"/>
          </a:xfrm>
        </p:spPr>
      </p:pic>
      <p:sp>
        <p:nvSpPr>
          <p:cNvPr id="261" name="Text Placeholder 260">
            <a:extLst>
              <a:ext uri="{FF2B5EF4-FFF2-40B4-BE49-F238E27FC236}">
                <a16:creationId xmlns:a16="http://schemas.microsoft.com/office/drawing/2014/main" id="{3B528EB5-E06C-4ED5-95D1-0FC922CC8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2972370"/>
            <a:ext cx="2085792" cy="274650"/>
          </a:xfrm>
        </p:spPr>
        <p:txBody>
          <a:bodyPr/>
          <a:lstStyle/>
          <a:p>
            <a:r>
              <a:rPr lang="en-US" dirty="0"/>
              <a:t>Takuma Hayashi​​</a:t>
            </a:r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id="{15B31211-4F58-4F2A-9E2D-66F461BF5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3198338"/>
            <a:ext cx="1885516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263" name="Text Placeholder 262">
            <a:extLst>
              <a:ext uri="{FF2B5EF4-FFF2-40B4-BE49-F238E27FC236}">
                <a16:creationId xmlns:a16="http://schemas.microsoft.com/office/drawing/2014/main" id="{AA6C7FBA-C196-4AE6-B167-6C55ED097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2972370"/>
            <a:ext cx="2085792" cy="27465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264" name="Text Placeholder 263">
            <a:extLst>
              <a:ext uri="{FF2B5EF4-FFF2-40B4-BE49-F238E27FC236}">
                <a16:creationId xmlns:a16="http://schemas.microsoft.com/office/drawing/2014/main" id="{4E5EE2B9-D150-453A-9E1D-D413883AC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3198338"/>
            <a:ext cx="1885516" cy="36512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sp>
        <p:nvSpPr>
          <p:cNvPr id="265" name="Text Placeholder 264">
            <a:extLst>
              <a:ext uri="{FF2B5EF4-FFF2-40B4-BE49-F238E27FC236}">
                <a16:creationId xmlns:a16="http://schemas.microsoft.com/office/drawing/2014/main" id="{73864EC9-D7AB-4468-9F82-A19238933C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2972538"/>
            <a:ext cx="2085792" cy="274650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266" name="Text Placeholder 265">
            <a:extLst>
              <a:ext uri="{FF2B5EF4-FFF2-40B4-BE49-F238E27FC236}">
                <a16:creationId xmlns:a16="http://schemas.microsoft.com/office/drawing/2014/main" id="{07875ABF-89D4-4476-BEBD-FD3F3A5242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3198338"/>
            <a:ext cx="1885516" cy="3651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B1015474-0465-49F3-8DB6-C8B8C83D05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2972370"/>
            <a:ext cx="2085792" cy="274650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268" name="Text Placeholder 267">
            <a:extLst>
              <a:ext uri="{FF2B5EF4-FFF2-40B4-BE49-F238E27FC236}">
                <a16:creationId xmlns:a16="http://schemas.microsoft.com/office/drawing/2014/main" id="{D0848036-1420-4B8F-A927-CBE8061162F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3198338"/>
            <a:ext cx="1885516" cy="36512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59" name="Picture Placeholder 58" descr="A person wearing glasses">
            <a:extLst>
              <a:ext uri="{FF2B5EF4-FFF2-40B4-BE49-F238E27FC236}">
                <a16:creationId xmlns:a16="http://schemas.microsoft.com/office/drawing/2014/main" id="{626ECF90-59BC-4F2B-BBE1-E3C278CB268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8" y="3967833"/>
            <a:ext cx="1391577" cy="1391576"/>
          </a:xfrm>
        </p:spPr>
      </p:pic>
      <p:pic>
        <p:nvPicPr>
          <p:cNvPr id="63" name="Picture Placeholder 62" descr="A person with curly hair">
            <a:extLst>
              <a:ext uri="{FF2B5EF4-FFF2-40B4-BE49-F238E27FC236}">
                <a16:creationId xmlns:a16="http://schemas.microsoft.com/office/drawing/2014/main" id="{12DE1073-A7D7-4B15-97E5-5223F966A93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0" y="3967100"/>
            <a:ext cx="1391577" cy="1391576"/>
          </a:xfrm>
        </p:spPr>
      </p:pic>
      <p:pic>
        <p:nvPicPr>
          <p:cNvPr id="259" name="Picture Placeholder 258" descr="A person smiling for the camera">
            <a:extLst>
              <a:ext uri="{FF2B5EF4-FFF2-40B4-BE49-F238E27FC236}">
                <a16:creationId xmlns:a16="http://schemas.microsoft.com/office/drawing/2014/main" id="{4834A02F-4080-4730-844D-49401E4CB45C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0" y="3976660"/>
            <a:ext cx="1391577" cy="1391576"/>
          </a:xfrm>
        </p:spPr>
      </p:pic>
      <p:pic>
        <p:nvPicPr>
          <p:cNvPr id="281" name="Picture Placeholder 280" descr="A person smiling for the camera">
            <a:extLst>
              <a:ext uri="{FF2B5EF4-FFF2-40B4-BE49-F238E27FC236}">
                <a16:creationId xmlns:a16="http://schemas.microsoft.com/office/drawing/2014/main" id="{EA033618-7119-454B-AA08-8353379B217F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7" y="3967100"/>
            <a:ext cx="1391577" cy="1391576"/>
          </a:xfrm>
        </p:spPr>
      </p:pic>
      <p:sp>
        <p:nvSpPr>
          <p:cNvPr id="269" name="Text Placeholder 268">
            <a:extLst>
              <a:ext uri="{FF2B5EF4-FFF2-40B4-BE49-F238E27FC236}">
                <a16:creationId xmlns:a16="http://schemas.microsoft.com/office/drawing/2014/main" id="{060F23A0-4476-49CA-8AFA-35D2A5F2E5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96727" y="5587307"/>
            <a:ext cx="2085792" cy="274650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270" name="Text Placeholder 269">
            <a:extLst>
              <a:ext uri="{FF2B5EF4-FFF2-40B4-BE49-F238E27FC236}">
                <a16:creationId xmlns:a16="http://schemas.microsoft.com/office/drawing/2014/main" id="{9B604063-7C9C-4FEF-9A10-0D259CEC58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96865" y="5813275"/>
            <a:ext cx="1885516" cy="365125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id="{E707572D-7863-49B8-B805-420CDCB107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98932" y="5587307"/>
            <a:ext cx="2085792" cy="274650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272" name="Text Placeholder 271">
            <a:extLst>
              <a:ext uri="{FF2B5EF4-FFF2-40B4-BE49-F238E27FC236}">
                <a16:creationId xmlns:a16="http://schemas.microsoft.com/office/drawing/2014/main" id="{C85B6129-3709-43BC-B78D-24BE1D2069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99070" y="5813275"/>
            <a:ext cx="1885516" cy="365125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sp>
        <p:nvSpPr>
          <p:cNvPr id="273" name="Text Placeholder 272">
            <a:extLst>
              <a:ext uri="{FF2B5EF4-FFF2-40B4-BE49-F238E27FC236}">
                <a16:creationId xmlns:a16="http://schemas.microsoft.com/office/drawing/2014/main" id="{0140E9D5-05CF-46F9-8F0A-D26D1C3003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00136" y="5587475"/>
            <a:ext cx="2085792" cy="274650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0ACBBA68-B2EC-48C6-A722-9A401C21C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0274" y="5813275"/>
            <a:ext cx="1885516" cy="365125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sp>
        <p:nvSpPr>
          <p:cNvPr id="275" name="Text Placeholder 274">
            <a:extLst>
              <a:ext uri="{FF2B5EF4-FFF2-40B4-BE49-F238E27FC236}">
                <a16:creationId xmlns:a16="http://schemas.microsoft.com/office/drawing/2014/main" id="{D3CF2955-2D46-45EE-A32F-C03ACB6DAB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5950" y="5587307"/>
            <a:ext cx="2085792" cy="274650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276" name="Text Placeholder 275">
            <a:extLst>
              <a:ext uri="{FF2B5EF4-FFF2-40B4-BE49-F238E27FC236}">
                <a16:creationId xmlns:a16="http://schemas.microsoft.com/office/drawing/2014/main" id="{A514F4ED-057A-4AAF-A3BE-A73CA3890F4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2018" y="5813275"/>
            <a:ext cx="1885515" cy="365125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E769-4F0D-4D0D-BDB3-105F25170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4DAF4-634B-40FC-9DAF-839B8E934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78" name="Date Placeholder 277">
            <a:extLst>
              <a:ext uri="{FF2B5EF4-FFF2-40B4-BE49-F238E27FC236}">
                <a16:creationId xmlns:a16="http://schemas.microsoft.com/office/drawing/2014/main" id="{D2BD6615-FC04-4A3C-B0F0-5C12B53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46768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3EC3454A-0EA5-4C3A-B450-DDFF5E587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0273" y="2216292"/>
            <a:ext cx="1611892" cy="1151632"/>
          </a:xfrm>
        </p:spPr>
        <p:txBody>
          <a:bodyPr/>
          <a:lstStyle/>
          <a:p>
            <a:r>
              <a:rPr lang="en-US" dirty="0"/>
              <a:t>12K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/>
          <a:lstStyle/>
          <a:p>
            <a:r>
              <a:rPr lang="en-US" dirty="0"/>
              <a:t>14K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329" y="2216293"/>
            <a:ext cx="1611892" cy="1151632"/>
          </a:xfrm>
        </p:spPr>
        <p:txBody>
          <a:bodyPr/>
          <a:lstStyle/>
          <a:p>
            <a:r>
              <a:rPr lang="en-US" dirty="0"/>
              <a:t>32K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/>
          <a:lstStyle/>
          <a:p>
            <a:r>
              <a:rPr lang="en-US" dirty="0"/>
              <a:t>82K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27568"/>
            <a:ext cx="2382386" cy="613702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19311"/>
            <a:ext cx="2382386" cy="857935"/>
          </a:xfrm>
        </p:spPr>
        <p:txBody>
          <a:bodyPr/>
          <a:lstStyle/>
          <a:p>
            <a:r>
              <a:rPr lang="en-ZA" dirty="0"/>
              <a:t>Revenue obtained from property rentals​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927568"/>
            <a:ext cx="2382386" cy="613702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19311"/>
            <a:ext cx="2382386" cy="857935"/>
          </a:xfrm>
        </p:spPr>
        <p:txBody>
          <a:bodyPr/>
          <a:lstStyle/>
          <a:p>
            <a:r>
              <a:rPr lang="en-ZA" dirty="0"/>
              <a:t>Amount obtained through other investors​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27568"/>
            <a:ext cx="2382386" cy="613702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19311"/>
            <a:ext cx="2382386" cy="857935"/>
          </a:xfrm>
        </p:spPr>
        <p:txBody>
          <a:bodyPr/>
          <a:lstStyle/>
          <a:p>
            <a:r>
              <a:rPr lang="en-ZA" dirty="0"/>
              <a:t>Liquid cash we have on hand</a:t>
            </a:r>
            <a:r>
              <a:rPr lang="en-US" dirty="0"/>
              <a:t>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27568"/>
            <a:ext cx="2382386" cy="613702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19311"/>
            <a:ext cx="2382386" cy="857935"/>
          </a:xfrm>
        </p:spPr>
        <p:txBody>
          <a:bodyPr/>
          <a:lstStyle/>
          <a:p>
            <a:r>
              <a:rPr lang="en-ZA" dirty="0"/>
              <a:t>Number of shares converted into USD​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grpSp>
        <p:nvGrpSpPr>
          <p:cNvPr id="18" name="Graphic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aphic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aphic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aphic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r>
              <a:rPr lang="en-US" dirty="0"/>
              <a:t>Elections can be greatly influenced by historic events, but patterns do emerge in the trends.</a:t>
            </a:r>
          </a:p>
          <a:p>
            <a:endParaRPr lang="en-US" dirty="0"/>
          </a:p>
          <a:p>
            <a:r>
              <a:rPr lang="en-US" dirty="0"/>
              <a:t>Which way are the election results trending?</a:t>
            </a:r>
          </a:p>
          <a:p>
            <a:r>
              <a:rPr lang="en-US" dirty="0"/>
              <a:t>Historically, which areas most likely predict the national winner?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822" y="695093"/>
            <a:ext cx="7963593" cy="952278"/>
          </a:xfrm>
        </p:spPr>
        <p:txBody>
          <a:bodyPr/>
          <a:lstStyle/>
          <a:p>
            <a:r>
              <a:rPr lang="en-US" dirty="0"/>
              <a:t>Why Attempt to Predict and Understand Election Results?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0448" y="1863541"/>
            <a:ext cx="4071103" cy="667498"/>
          </a:xfrm>
        </p:spPr>
        <p:txBody>
          <a:bodyPr/>
          <a:lstStyle/>
          <a:p>
            <a:pPr algn="ctr"/>
            <a:r>
              <a:rPr lang="en-US" sz="4000" dirty="0"/>
              <a:t>Impact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2561" y="2651054"/>
            <a:ext cx="3946878" cy="1878167"/>
          </a:xfrm>
        </p:spPr>
        <p:txBody>
          <a:bodyPr/>
          <a:lstStyle/>
          <a:p>
            <a:pPr algn="ctr"/>
            <a:r>
              <a:rPr lang="en-US" sz="2800" dirty="0"/>
              <a:t>Financial</a:t>
            </a:r>
          </a:p>
          <a:p>
            <a:pPr algn="ctr"/>
            <a:r>
              <a:rPr lang="en-US" sz="2800" dirty="0"/>
              <a:t>Personal</a:t>
            </a:r>
          </a:p>
          <a:p>
            <a:pPr algn="ctr"/>
            <a:r>
              <a:rPr lang="en-US" sz="2800" dirty="0"/>
              <a:t>Global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128101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1259911"/>
            <a:ext cx="6514659" cy="1301860"/>
          </a:xfrm>
        </p:spPr>
        <p:txBody>
          <a:bodyPr/>
          <a:lstStyle/>
          <a:p>
            <a:r>
              <a:rPr lang="en-US" dirty="0"/>
              <a:t>Part 1:  Explore Election Nationally and by State for major Parties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692400"/>
            <a:ext cx="4856479" cy="2413388"/>
          </a:xfrm>
        </p:spPr>
        <p:txBody>
          <a:bodyPr/>
          <a:lstStyle/>
          <a:p>
            <a:r>
              <a:rPr lang="en-US" dirty="0"/>
              <a:t>Voting results by precinct for major elections in the last several decades were evaluated for trending patterns and forecasting methods.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936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695093"/>
            <a:ext cx="9015615" cy="667498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28395" y="1856284"/>
            <a:ext cx="4735209" cy="667498"/>
          </a:xfrm>
        </p:spPr>
        <p:txBody>
          <a:bodyPr/>
          <a:lstStyle/>
          <a:p>
            <a:pPr algn="ctr"/>
            <a:r>
              <a:rPr lang="en-US" sz="4000" dirty="0"/>
              <a:t>INSERT SLIDES HERE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2561" y="2651054"/>
            <a:ext cx="3946878" cy="1878167"/>
          </a:xfrm>
        </p:spPr>
        <p:txBody>
          <a:bodyPr/>
          <a:lstStyle/>
          <a:p>
            <a:pPr algn="ctr"/>
            <a:r>
              <a:rPr lang="en-US" sz="2800" dirty="0"/>
              <a:t>###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1259911"/>
            <a:ext cx="6514659" cy="1301860"/>
          </a:xfrm>
        </p:spPr>
        <p:txBody>
          <a:bodyPr/>
          <a:lstStyle/>
          <a:p>
            <a:r>
              <a:rPr lang="en-US" dirty="0"/>
              <a:t>Part 2:  Accessing Voter Demographics through Poll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63257" y="2844094"/>
            <a:ext cx="7389223" cy="2413388"/>
          </a:xfrm>
          <a:solidFill>
            <a:schemeClr val="accent1"/>
          </a:solidFill>
        </p:spPr>
        <p:txBody>
          <a:bodyPr/>
          <a:lstStyle/>
          <a:p>
            <a:r>
              <a:rPr lang="en-US" sz="1800" dirty="0"/>
              <a:t>Pew Research Center conducts public opinion polling, demographic research, computational social science research and other data-driven research.</a:t>
            </a:r>
          </a:p>
          <a:p>
            <a:endParaRPr lang="en-US" sz="1800" dirty="0"/>
          </a:p>
          <a:p>
            <a:r>
              <a:rPr lang="en-US" sz="1800" dirty="0"/>
              <a:t>“Party Identification Tables” for 1994 through 2023 were used to investigate demographics including Gender and Race/Ethnicity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25524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9547492" cy="1057795"/>
          </a:xfrm>
        </p:spPr>
        <p:txBody>
          <a:bodyPr/>
          <a:lstStyle/>
          <a:p>
            <a:r>
              <a:rPr lang="en-US" noProof="0" dirty="0"/>
              <a:t>Demographic Analysis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Using Prophet Models for 2024 Predictions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2" y="1565072"/>
            <a:ext cx="411334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Prophet Predictions into 2024 for each demographic group.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Sample:  “Republican – Men”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E2BF4-96A9-942C-C7D4-D2A44037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8" y="1857829"/>
            <a:ext cx="7172800" cy="43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Actual Election Results vs Polls (Pew): 1994 through 2023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2" y="1486367"/>
            <a:ext cx="6949440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1" y="1565072"/>
            <a:ext cx="4245733" cy="2770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General Comparison: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Primary Party Candidate Voting Results vs. Predicted Model From Poll Results using “prophet” models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Variances and Similarities: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Disrupter - 2008 Anomaly (Barack Obama)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562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Gender (Men &amp; Women)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108" y="1581010"/>
            <a:ext cx="6296792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72515" y="1565072"/>
            <a:ext cx="4871300" cy="5055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General Comparison: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Polling Data Model from 1994 through 2023 and “prophet” prediction for 2024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Variances and Similarities: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Three of 4 groups show little change after 2008 (less than 1%):  Stable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Group indicates a negative trend of more than 2%:  Democrat Women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The Democratic Party should focus on the women’s declining demographic.</a:t>
            </a:r>
          </a:p>
        </p:txBody>
      </p:sp>
    </p:spTree>
    <p:extLst>
      <p:ext uri="{BB962C8B-B14F-4D97-AF65-F5344CB8AC3E}">
        <p14:creationId xmlns:p14="http://schemas.microsoft.com/office/powerpoint/2010/main" val="16138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158</TotalTime>
  <Words>1518</Words>
  <Application>Microsoft Office PowerPoint</Application>
  <PresentationFormat>Widescreen</PresentationFormat>
  <Paragraphs>423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 Bold</vt:lpstr>
      <vt:lpstr>Courier New</vt:lpstr>
      <vt:lpstr>Daytona Pro Light</vt:lpstr>
      <vt:lpstr>Office Theme</vt:lpstr>
      <vt:lpstr>US Presidential Projections: 2024</vt:lpstr>
      <vt:lpstr>About THIS PROJECT</vt:lpstr>
      <vt:lpstr>Why Attempt to Predict and Understand Election Results?</vt:lpstr>
      <vt:lpstr>Part 1:  Explore Election Nationally and by State for major Parties</vt:lpstr>
      <vt:lpstr>Part 1</vt:lpstr>
      <vt:lpstr>Part 2:  Accessing Voter Demographics through Poll Data</vt:lpstr>
      <vt:lpstr>Demographic Analysis Using Prophet Models for 2024 Predictions</vt:lpstr>
      <vt:lpstr>Results Actual Election Results vs Polls (Pew): 1994 through 2023</vt:lpstr>
      <vt:lpstr>Results Pew Poll Models 1994 through 2024 Demographic: Gender (Men &amp; Women)</vt:lpstr>
      <vt:lpstr>Results Pew Poll Models 1994 through 2024: Demographic: Racial and Ethnic Groups</vt:lpstr>
      <vt:lpstr>Results Pew Poll Models 1994 through 2024 Demographic: Racial and Ethnic Groups</vt:lpstr>
      <vt:lpstr>Results Pew Poll Models 1994 through 2024: Demographic: Racial and Ethnic Groups</vt:lpstr>
      <vt:lpstr>Solution</vt:lpstr>
      <vt:lpstr>Product Overview</vt:lpstr>
      <vt:lpstr>Product Benefits</vt:lpstr>
      <vt:lpstr>And The Winner is:</vt:lpstr>
      <vt:lpstr>Business Model</vt:lpstr>
      <vt:lpstr>Market opportunity overview</vt:lpstr>
      <vt:lpstr>Market opportunity comparison </vt:lpstr>
      <vt:lpstr>Our competition</vt:lpstr>
      <vt:lpstr>Our competition graphic </vt:lpstr>
      <vt:lpstr>Growth strategy</vt:lpstr>
      <vt:lpstr>Traction</vt:lpstr>
      <vt:lpstr>Two-year action plan</vt:lpstr>
      <vt:lpstr>financials</vt:lpstr>
      <vt:lpstr>Our team</vt:lpstr>
      <vt:lpstr>Our team  </vt:lpstr>
      <vt:lpstr>Funding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Presidential Projections: 2024</dc:title>
  <dc:creator>Cristina Frisby</dc:creator>
  <cp:lastModifiedBy>Cristina Frisby</cp:lastModifiedBy>
  <cp:revision>1</cp:revision>
  <dcterms:created xsi:type="dcterms:W3CDTF">2024-05-27T00:17:05Z</dcterms:created>
  <dcterms:modified xsi:type="dcterms:W3CDTF">2024-05-31T03:08:09Z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